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1"/>
  </p:notesMasterIdLst>
  <p:sldIdLst>
    <p:sldId id="264" r:id="rId3"/>
    <p:sldId id="257" r:id="rId4"/>
    <p:sldId id="265" r:id="rId5"/>
    <p:sldId id="266" r:id="rId6"/>
    <p:sldId id="258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EB Garamond SemiBold" charset="0"/>
      <p:regular r:id="rId16"/>
      <p:bold r:id="rId17"/>
      <p:italic r:id="rId18"/>
      <p:boldItalic r:id="rId19"/>
    </p:embeddedFont>
    <p:embeddedFont>
      <p:font typeface="EB Garamond ExtraBold" charset="0"/>
      <p:bold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DaunPenh" pitchFamily="2" charset="0"/>
      <p:regular r:id="rId26"/>
    </p:embeddedFont>
    <p:embeddedFont>
      <p:font typeface="EB Garamond Medium" charset="0"/>
      <p:regular r:id="rId27"/>
      <p:bold r:id="rId28"/>
      <p:italic r:id="rId29"/>
      <p:boldItalic r:id="rId30"/>
    </p:embeddedFont>
    <p:embeddedFont>
      <p:font typeface="Eras Bold ITC" pitchFamily="34" charset="0"/>
      <p:regular r:id="rId31"/>
    </p:embeddedFont>
    <p:embeddedFont>
      <p:font typeface="Public Sans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-102" y="-1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62332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1048582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83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1048584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585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6781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2.xml"/><Relationship Id="rId117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58.xml"/><Relationship Id="rId47" Type="http://schemas.openxmlformats.org/officeDocument/2006/relationships/slideLayout" Target="../slideLayouts/slideLayout163.xml"/><Relationship Id="rId63" Type="http://schemas.openxmlformats.org/officeDocument/2006/relationships/slideLayout" Target="../slideLayouts/slideLayout179.xml"/><Relationship Id="rId68" Type="http://schemas.openxmlformats.org/officeDocument/2006/relationships/slideLayout" Target="../slideLayouts/slideLayout184.xml"/><Relationship Id="rId84" Type="http://schemas.openxmlformats.org/officeDocument/2006/relationships/slideLayout" Target="../slideLayouts/slideLayout200.xml"/><Relationship Id="rId89" Type="http://schemas.openxmlformats.org/officeDocument/2006/relationships/slideLayout" Target="../slideLayouts/slideLayout205.xml"/><Relationship Id="rId11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132.xml"/><Relationship Id="rId107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40" Type="http://schemas.openxmlformats.org/officeDocument/2006/relationships/slideLayout" Target="../slideLayouts/slideLayout156.xml"/><Relationship Id="rId45" Type="http://schemas.openxmlformats.org/officeDocument/2006/relationships/slideLayout" Target="../slideLayouts/slideLayout161.xml"/><Relationship Id="rId53" Type="http://schemas.openxmlformats.org/officeDocument/2006/relationships/slideLayout" Target="../slideLayouts/slideLayout169.xml"/><Relationship Id="rId58" Type="http://schemas.openxmlformats.org/officeDocument/2006/relationships/slideLayout" Target="../slideLayouts/slideLayout174.xml"/><Relationship Id="rId66" Type="http://schemas.openxmlformats.org/officeDocument/2006/relationships/slideLayout" Target="../slideLayouts/slideLayout182.xml"/><Relationship Id="rId74" Type="http://schemas.openxmlformats.org/officeDocument/2006/relationships/slideLayout" Target="../slideLayouts/slideLayout190.xml"/><Relationship Id="rId79" Type="http://schemas.openxmlformats.org/officeDocument/2006/relationships/slideLayout" Target="../slideLayouts/slideLayout195.xml"/><Relationship Id="rId87" Type="http://schemas.openxmlformats.org/officeDocument/2006/relationships/slideLayout" Target="../slideLayouts/slideLayout203.xml"/><Relationship Id="rId102" Type="http://schemas.openxmlformats.org/officeDocument/2006/relationships/slideLayout" Target="../slideLayouts/slideLayout218.xml"/><Relationship Id="rId110" Type="http://schemas.openxmlformats.org/officeDocument/2006/relationships/slideLayout" Target="../slideLayouts/slideLayout226.xml"/><Relationship Id="rId115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121.xml"/><Relationship Id="rId61" Type="http://schemas.openxmlformats.org/officeDocument/2006/relationships/slideLayout" Target="../slideLayouts/slideLayout177.xml"/><Relationship Id="rId82" Type="http://schemas.openxmlformats.org/officeDocument/2006/relationships/slideLayout" Target="../slideLayouts/slideLayout198.xml"/><Relationship Id="rId90" Type="http://schemas.openxmlformats.org/officeDocument/2006/relationships/slideLayout" Target="../slideLayouts/slideLayout206.xml"/><Relationship Id="rId95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43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64.xml"/><Relationship Id="rId56" Type="http://schemas.openxmlformats.org/officeDocument/2006/relationships/slideLayout" Target="../slideLayouts/slideLayout172.xml"/><Relationship Id="rId64" Type="http://schemas.openxmlformats.org/officeDocument/2006/relationships/slideLayout" Target="../slideLayouts/slideLayout180.xml"/><Relationship Id="rId69" Type="http://schemas.openxmlformats.org/officeDocument/2006/relationships/slideLayout" Target="../slideLayouts/slideLayout185.xml"/><Relationship Id="rId77" Type="http://schemas.openxmlformats.org/officeDocument/2006/relationships/slideLayout" Target="../slideLayouts/slideLayout193.xml"/><Relationship Id="rId100" Type="http://schemas.openxmlformats.org/officeDocument/2006/relationships/slideLayout" Target="../slideLayouts/slideLayout216.xml"/><Relationship Id="rId105" Type="http://schemas.openxmlformats.org/officeDocument/2006/relationships/slideLayout" Target="../slideLayouts/slideLayout221.xml"/><Relationship Id="rId113" Type="http://schemas.openxmlformats.org/officeDocument/2006/relationships/slideLayout" Target="../slideLayouts/slideLayout229.xml"/><Relationship Id="rId118" Type="http://schemas.openxmlformats.org/officeDocument/2006/relationships/theme" Target="../theme/theme2.xml"/><Relationship Id="rId8" Type="http://schemas.openxmlformats.org/officeDocument/2006/relationships/slideLayout" Target="../slideLayouts/slideLayout124.xml"/><Relationship Id="rId51" Type="http://schemas.openxmlformats.org/officeDocument/2006/relationships/slideLayout" Target="../slideLayouts/slideLayout167.xml"/><Relationship Id="rId72" Type="http://schemas.openxmlformats.org/officeDocument/2006/relationships/slideLayout" Target="../slideLayouts/slideLayout188.xml"/><Relationship Id="rId80" Type="http://schemas.openxmlformats.org/officeDocument/2006/relationships/slideLayout" Target="../slideLayouts/slideLayout196.xml"/><Relationship Id="rId85" Type="http://schemas.openxmlformats.org/officeDocument/2006/relationships/slideLayout" Target="../slideLayouts/slideLayout201.xml"/><Relationship Id="rId93" Type="http://schemas.openxmlformats.org/officeDocument/2006/relationships/slideLayout" Target="../slideLayouts/slideLayout209.xml"/><Relationship Id="rId9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46" Type="http://schemas.openxmlformats.org/officeDocument/2006/relationships/slideLayout" Target="../slideLayouts/slideLayout162.xml"/><Relationship Id="rId59" Type="http://schemas.openxmlformats.org/officeDocument/2006/relationships/slideLayout" Target="../slideLayouts/slideLayout175.xml"/><Relationship Id="rId67" Type="http://schemas.openxmlformats.org/officeDocument/2006/relationships/slideLayout" Target="../slideLayouts/slideLayout183.xml"/><Relationship Id="rId103" Type="http://schemas.openxmlformats.org/officeDocument/2006/relationships/slideLayout" Target="../slideLayouts/slideLayout219.xml"/><Relationship Id="rId108" Type="http://schemas.openxmlformats.org/officeDocument/2006/relationships/slideLayout" Target="../slideLayouts/slideLayout224.xml"/><Relationship Id="rId1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Relationship Id="rId54" Type="http://schemas.openxmlformats.org/officeDocument/2006/relationships/slideLayout" Target="../slideLayouts/slideLayout170.xml"/><Relationship Id="rId62" Type="http://schemas.openxmlformats.org/officeDocument/2006/relationships/slideLayout" Target="../slideLayouts/slideLayout178.xml"/><Relationship Id="rId70" Type="http://schemas.openxmlformats.org/officeDocument/2006/relationships/slideLayout" Target="../slideLayouts/slideLayout186.xml"/><Relationship Id="rId75" Type="http://schemas.openxmlformats.org/officeDocument/2006/relationships/slideLayout" Target="../slideLayouts/slideLayout191.xml"/><Relationship Id="rId83" Type="http://schemas.openxmlformats.org/officeDocument/2006/relationships/slideLayout" Target="../slideLayouts/slideLayout199.xml"/><Relationship Id="rId88" Type="http://schemas.openxmlformats.org/officeDocument/2006/relationships/slideLayout" Target="../slideLayouts/slideLayout204.xml"/><Relationship Id="rId91" Type="http://schemas.openxmlformats.org/officeDocument/2006/relationships/slideLayout" Target="../slideLayouts/slideLayout207.xml"/><Relationship Id="rId96" Type="http://schemas.openxmlformats.org/officeDocument/2006/relationships/slideLayout" Target="../slideLayouts/slideLayout212.xml"/><Relationship Id="rId111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slideLayout" Target="../slideLayouts/slideLayout152.xml"/><Relationship Id="rId49" Type="http://schemas.openxmlformats.org/officeDocument/2006/relationships/slideLayout" Target="../slideLayouts/slideLayout165.xml"/><Relationship Id="rId57" Type="http://schemas.openxmlformats.org/officeDocument/2006/relationships/slideLayout" Target="../slideLayouts/slideLayout173.xml"/><Relationship Id="rId106" Type="http://schemas.openxmlformats.org/officeDocument/2006/relationships/slideLayout" Target="../slideLayouts/slideLayout222.xml"/><Relationship Id="rId114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47.xml"/><Relationship Id="rId44" Type="http://schemas.openxmlformats.org/officeDocument/2006/relationships/slideLayout" Target="../slideLayouts/slideLayout160.xml"/><Relationship Id="rId52" Type="http://schemas.openxmlformats.org/officeDocument/2006/relationships/slideLayout" Target="../slideLayouts/slideLayout168.xml"/><Relationship Id="rId60" Type="http://schemas.openxmlformats.org/officeDocument/2006/relationships/slideLayout" Target="../slideLayouts/slideLayout176.xml"/><Relationship Id="rId65" Type="http://schemas.openxmlformats.org/officeDocument/2006/relationships/slideLayout" Target="../slideLayouts/slideLayout181.xml"/><Relationship Id="rId73" Type="http://schemas.openxmlformats.org/officeDocument/2006/relationships/slideLayout" Target="../slideLayouts/slideLayout189.xml"/><Relationship Id="rId78" Type="http://schemas.openxmlformats.org/officeDocument/2006/relationships/slideLayout" Target="../slideLayouts/slideLayout194.xml"/><Relationship Id="rId81" Type="http://schemas.openxmlformats.org/officeDocument/2006/relationships/slideLayout" Target="../slideLayouts/slideLayout197.xml"/><Relationship Id="rId86" Type="http://schemas.openxmlformats.org/officeDocument/2006/relationships/slideLayout" Target="../slideLayouts/slideLayout202.xml"/><Relationship Id="rId94" Type="http://schemas.openxmlformats.org/officeDocument/2006/relationships/slideLayout" Target="../slideLayouts/slideLayout210.xml"/><Relationship Id="rId99" Type="http://schemas.openxmlformats.org/officeDocument/2006/relationships/slideLayout" Target="../slideLayouts/slideLayout215.xml"/><Relationship Id="rId101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55.xml"/><Relationship Id="rId109" Type="http://schemas.openxmlformats.org/officeDocument/2006/relationships/slideLayout" Target="../slideLayouts/slideLayout225.xml"/><Relationship Id="rId34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66.xml"/><Relationship Id="rId55" Type="http://schemas.openxmlformats.org/officeDocument/2006/relationships/slideLayout" Target="../slideLayouts/slideLayout171.xml"/><Relationship Id="rId76" Type="http://schemas.openxmlformats.org/officeDocument/2006/relationships/slideLayout" Target="../slideLayouts/slideLayout192.xml"/><Relationship Id="rId97" Type="http://schemas.openxmlformats.org/officeDocument/2006/relationships/slideLayout" Target="../slideLayouts/slideLayout213.xml"/><Relationship Id="rId104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23.xml"/><Relationship Id="rId71" Type="http://schemas.openxmlformats.org/officeDocument/2006/relationships/slideLayout" Target="../slideLayouts/slideLayout187.xml"/><Relationship Id="rId9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  <p:sldLayoutId id="2147483884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48587" name="object 3"/>
          <p:cNvSpPr txBox="1"/>
          <p:nvPr/>
        </p:nvSpPr>
        <p:spPr>
          <a:xfrm>
            <a:off x="299410" y="2458765"/>
            <a:ext cx="2561864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800" b="1" dirty="0" err="1" smtClean="0">
                <a:solidFill>
                  <a:srgbClr val="223669"/>
                </a:solidFill>
                <a:latin typeface="DaunPenh"/>
                <a:cs typeface="DaunPenh"/>
              </a:rPr>
              <a:t>Calender</a:t>
            </a:r>
            <a:r>
              <a:rPr lang="en-US" sz="2800" b="1" dirty="0" smtClean="0">
                <a:solidFill>
                  <a:srgbClr val="223669"/>
                </a:solidFill>
                <a:latin typeface="DaunPenh"/>
                <a:cs typeface="DaunPenh"/>
              </a:rPr>
              <a:t> Scheduler Application</a:t>
            </a:r>
            <a:endParaRPr lang="en-US" sz="2800" b="1" dirty="0" smtClean="0">
              <a:solidFill>
                <a:srgbClr val="223669"/>
              </a:solidFill>
              <a:latin typeface="DaunPenh"/>
              <a:cs typeface="DaunPenh"/>
            </a:endParaRPr>
          </a:p>
          <a:p>
            <a:pPr marL="0" marR="0">
              <a:lnSpc>
                <a:spcPts val="3219"/>
              </a:lnSpc>
              <a:spcBef>
                <a:spcPts val="0"/>
              </a:spcBef>
              <a:spcAft>
                <a:spcPts val="0"/>
              </a:spcAft>
            </a:pPr>
            <a:endParaRPr sz="2400" b="1" dirty="0">
              <a:solidFill>
                <a:srgbClr val="223669"/>
              </a:solidFill>
              <a:latin typeface="DaunPenh"/>
              <a:cs typeface="DaunPenh"/>
            </a:endParaRPr>
          </a:p>
        </p:txBody>
      </p:sp>
    </p:spTree>
    <p:extLst>
      <p:ext uri="{BB962C8B-B14F-4D97-AF65-F5344CB8AC3E}">
        <p14:creationId xmlns:p14="http://schemas.microsoft.com/office/powerpoint/2010/main" val="120188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20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Hosting the website so that it can be accessed from anywhere</a:t>
            </a:r>
            <a:endParaRPr sz="20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1079745947"/>
              </p:ext>
            </p:extLst>
          </p:nvPr>
        </p:nvGraphicFramePr>
        <p:xfrm>
          <a:off x="152582" y="2148456"/>
          <a:ext cx="4279525" cy="237726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2115a912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Neeraj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2115a95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Mahesh 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2115a914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Mohith</a:t>
                      </a: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48594" name="object 3"/>
          <p:cNvSpPr txBox="1"/>
          <p:nvPr/>
        </p:nvSpPr>
        <p:spPr>
          <a:xfrm>
            <a:off x="187693" y="642057"/>
            <a:ext cx="2001517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sz="1800" spc="940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</a:t>
            </a:r>
            <a:r>
              <a:rPr sz="1800" b="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INTRODUCTION:</a:t>
            </a:r>
          </a:p>
        </p:txBody>
      </p:sp>
      <p:sp>
        <p:nvSpPr>
          <p:cNvPr id="1048596" name="object 5"/>
          <p:cNvSpPr txBox="1"/>
          <p:nvPr/>
        </p:nvSpPr>
        <p:spPr>
          <a:xfrm>
            <a:off x="473443" y="1208053"/>
            <a:ext cx="4202826" cy="4873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591">
              <a:lnSpc>
                <a:spcPts val="1915"/>
              </a:lnSpc>
            </a:pPr>
            <a:r>
              <a:rPr sz="1600" b="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In this task ,we are going to </a:t>
            </a: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hosting the website so </a:t>
            </a:r>
            <a:r>
              <a:rPr lang="en-US" sz="1600" b="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it can be accessed from </a:t>
            </a: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anywhere.</a:t>
            </a:r>
          </a:p>
          <a:p>
            <a:pPr marL="418591">
              <a:lnSpc>
                <a:spcPts val="1915"/>
              </a:lnSpc>
            </a:pPr>
            <a:endParaRPr lang="en-US" sz="1600" b="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r>
              <a:rPr lang="en-US" sz="1600" b="1" spc="11" dirty="0" err="1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First,we</a:t>
            </a:r>
            <a:r>
              <a:rPr lang="en-US" sz="1600" b="1" spc="1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</a:t>
            </a:r>
            <a:r>
              <a:rPr lang="en-US" sz="1600" b="1" spc="1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have host the backend on </a:t>
            </a:r>
            <a:r>
              <a:rPr lang="en-US" sz="1600" b="1" spc="11" dirty="0" err="1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aws</a:t>
            </a:r>
            <a:r>
              <a:rPr lang="en-US" sz="1600" b="1" spc="1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with all environment setup.</a:t>
            </a:r>
          </a:p>
          <a:p>
            <a:pPr marL="418591">
              <a:lnSpc>
                <a:spcPts val="1915"/>
              </a:lnSpc>
            </a:pPr>
            <a:endParaRPr lang="en-US" sz="1600" b="1" spc="1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r>
              <a:rPr lang="en-US" sz="1600" b="1" spc="1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Make sure to whitelist </a:t>
            </a:r>
            <a:r>
              <a:rPr lang="en-US" sz="1600" b="1" spc="11" dirty="0" err="1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api</a:t>
            </a:r>
            <a:r>
              <a:rPr lang="en-US" sz="1600" b="1" spc="1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ports and host with the database</a:t>
            </a:r>
            <a:r>
              <a:rPr lang="en-US" sz="1600" b="1" spc="1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.</a:t>
            </a:r>
          </a:p>
          <a:p>
            <a:pPr marL="418591">
              <a:lnSpc>
                <a:spcPts val="1915"/>
              </a:lnSpc>
            </a:pPr>
            <a:endParaRPr lang="en-US" sz="1600" b="1" spc="28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r>
              <a:rPr lang="en-US" sz="1600" b="1" spc="28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Then</a:t>
            </a:r>
            <a:r>
              <a:rPr lang="en-US" sz="1600" b="1" spc="28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,</a:t>
            </a:r>
            <a:r>
              <a:rPr lang="en-US" sz="1600" b="1" spc="390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</a:t>
            </a:r>
            <a:r>
              <a:rPr lang="en-US" sz="1600" b="1" spc="28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migrate the database to mongo </a:t>
            </a:r>
            <a:r>
              <a:rPr lang="en-US" sz="1600" b="1" spc="28" dirty="0" err="1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db</a:t>
            </a:r>
            <a:r>
              <a:rPr lang="en-US" sz="1600" b="1" spc="28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atlas</a:t>
            </a:r>
            <a:r>
              <a:rPr lang="en-US" sz="1600" b="1" spc="28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.</a:t>
            </a:r>
          </a:p>
          <a:p>
            <a:pPr marL="418591">
              <a:lnSpc>
                <a:spcPts val="1915"/>
              </a:lnSpc>
            </a:pPr>
            <a:endParaRPr lang="en-US" sz="1600" b="1" spc="28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r>
              <a:rPr lang="en-US" sz="1600" b="1" spc="28" dirty="0" err="1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Then,we</a:t>
            </a:r>
            <a:r>
              <a:rPr lang="en-US" sz="1600" b="1" spc="28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have to built the react app to be hosted on the server</a:t>
            </a:r>
          </a:p>
          <a:p>
            <a:pPr marL="418591">
              <a:lnSpc>
                <a:spcPts val="1915"/>
              </a:lnSpc>
            </a:pPr>
            <a:endParaRPr lang="en-US" sz="1600" b="1" spc="28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endParaRPr lang="en-US" sz="1600" b="1" spc="1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endParaRPr lang="en-US" sz="1600" b="1" spc="1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19684">
              <a:lnSpc>
                <a:spcPts val="1915"/>
              </a:lnSpc>
            </a:pPr>
            <a:endParaRPr lang="en-US" sz="1600" b="1" spc="28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>
              <a:lnSpc>
                <a:spcPts val="1915"/>
              </a:lnSpc>
            </a:pPr>
            <a:endParaRPr lang="en-US" sz="1600" b="1" spc="28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418591" marR="0">
              <a:lnSpc>
                <a:spcPts val="1915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</p:txBody>
      </p:sp>
      <p:sp>
        <p:nvSpPr>
          <p:cNvPr id="1048600" name="object 9"/>
          <p:cNvSpPr txBox="1"/>
          <p:nvPr/>
        </p:nvSpPr>
        <p:spPr>
          <a:xfrm>
            <a:off x="435966" y="3332672"/>
            <a:ext cx="4132356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684" marR="0">
              <a:lnSpc>
                <a:spcPts val="1915"/>
              </a:lnSpc>
              <a:spcBef>
                <a:spcPts val="0"/>
              </a:spcBef>
              <a:spcAft>
                <a:spcPts val="0"/>
              </a:spcAft>
            </a:pPr>
            <a:endParaRPr lang="en-US" sz="1600" b="1" spc="28" dirty="0">
              <a:solidFill>
                <a:srgbClr val="FFFFFF"/>
              </a:solidFill>
              <a:latin typeface="TTEHOD+AgencyFB-Bold"/>
              <a:cs typeface="TTEHOD+AgencyFB-Bold"/>
            </a:endParaRPr>
          </a:p>
          <a:p>
            <a:pPr marL="319684" marR="0">
              <a:lnSpc>
                <a:spcPts val="1915"/>
              </a:lnSpc>
              <a:spcBef>
                <a:spcPts val="0"/>
              </a:spcBef>
              <a:spcAft>
                <a:spcPts val="0"/>
              </a:spcAft>
            </a:pPr>
            <a:endParaRPr sz="1600" b="1" spc="28" dirty="0">
              <a:solidFill>
                <a:srgbClr val="FFFFFF"/>
              </a:solidFill>
              <a:latin typeface="TTEHOD+AgencyFB-Bold"/>
              <a:cs typeface="TTEHOD+AgencyFB-Bold"/>
            </a:endParaRPr>
          </a:p>
        </p:txBody>
      </p:sp>
    </p:spTree>
    <p:extLst>
      <p:ext uri="{BB962C8B-B14F-4D97-AF65-F5344CB8AC3E}">
        <p14:creationId xmlns:p14="http://schemas.microsoft.com/office/powerpoint/2010/main" val="386675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48602" name="object 3"/>
          <p:cNvSpPr txBox="1"/>
          <p:nvPr/>
        </p:nvSpPr>
        <p:spPr>
          <a:xfrm>
            <a:off x="236149" y="721200"/>
            <a:ext cx="421248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50" dirty="0">
                <a:solidFill>
                  <a:srgbClr val="FFFFFF"/>
                </a:solidFill>
                <a:latin typeface="GOWLCV+Wingdings-Regular"/>
                <a:cs typeface="FSDDEH+TimesNewRomanPSMT"/>
              </a:rPr>
              <a:t> </a:t>
            </a:r>
            <a:r>
              <a:rPr lang="en-US" sz="1450" dirty="0" smtClean="0">
                <a:solidFill>
                  <a:srgbClr val="FFFFFF"/>
                </a:solidFill>
                <a:latin typeface="GOWLCV+Wingdings-Regular"/>
                <a:cs typeface="FSDDEH+TimesNewRomanPSMT"/>
              </a:rPr>
              <a:t>            </a:t>
            </a:r>
            <a:endParaRPr sz="1400" dirty="0">
              <a:solidFill>
                <a:srgbClr val="FFFFFF"/>
              </a:solidFill>
              <a:latin typeface="FSDDEH+TimesNewRomanPSMT"/>
              <a:cs typeface="FSDDEH+TimesNewRomanPSMT"/>
            </a:endParaRPr>
          </a:p>
        </p:txBody>
      </p:sp>
      <p:sp>
        <p:nvSpPr>
          <p:cNvPr id="1048603" name="object 4"/>
          <p:cNvSpPr txBox="1"/>
          <p:nvPr/>
        </p:nvSpPr>
        <p:spPr>
          <a:xfrm>
            <a:off x="236148" y="1276350"/>
            <a:ext cx="373451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ts val="0"/>
              </a:spcBef>
              <a:spcAft>
                <a:spcPts val="0"/>
              </a:spcAft>
            </a:pPr>
            <a:endParaRPr sz="1450" dirty="0">
              <a:solidFill>
                <a:srgbClr val="FFFFFF"/>
              </a:solidFill>
              <a:latin typeface="GOWLCV+Wingdings-Regular"/>
              <a:cs typeface="GOWLCV+Wingdings-Regular"/>
            </a:endParaRPr>
          </a:p>
        </p:txBody>
      </p:sp>
      <p:sp>
        <p:nvSpPr>
          <p:cNvPr id="1048604" name="object 5"/>
          <p:cNvSpPr txBox="1"/>
          <p:nvPr/>
        </p:nvSpPr>
        <p:spPr>
          <a:xfrm>
            <a:off x="588401" y="1208462"/>
            <a:ext cx="3946444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Then, set the hosted backend </a:t>
            </a:r>
            <a:r>
              <a:rPr lang="en-US" sz="1600" b="1" dirty="0" err="1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url</a:t>
            </a: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 to the frontend</a:t>
            </a:r>
            <a:r>
              <a:rPr lang="en-US" sz="1600" b="1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.</a:t>
            </a: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r>
              <a:rPr lang="en-US" sz="1600" b="1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Then, finally test entire frontend and backend. </a:t>
            </a:r>
            <a:endParaRPr lang="en-US" sz="1600" b="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endParaRPr lang="en-US"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endParaRPr lang="en-US" sz="1600" b="1" dirty="0" smtClean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endParaRPr lang="en-US"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r>
              <a:rPr lang="en-US" sz="1600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LIVE LINK FOR HOSTING </a:t>
            </a:r>
            <a:r>
              <a:rPr lang="en-US" sz="1600" dirty="0" smtClean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WEBSITE</a:t>
            </a:r>
          </a:p>
          <a:p>
            <a:pPr marL="355600">
              <a:lnSpc>
                <a:spcPts val="1550"/>
              </a:lnSpc>
            </a:pPr>
            <a:endParaRPr lang="en-US" sz="1600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>
              <a:lnSpc>
                <a:spcPts val="1550"/>
              </a:lnSpc>
            </a:pPr>
            <a:r>
              <a:rPr lang="en-US" sz="1600" dirty="0">
                <a:solidFill>
                  <a:srgbClr val="FFFFFF"/>
                </a:solidFill>
                <a:latin typeface="EB Garamond" charset="0"/>
                <a:ea typeface="EB Garamond" charset="0"/>
                <a:cs typeface="EB Garamond" charset="0"/>
              </a:rPr>
              <a:t>https://github.com/Neeraj9047/Hosting-the-website-so-that-it-can-be-accessed-from-anywhere.git</a:t>
            </a:r>
          </a:p>
          <a:p>
            <a:pPr marL="355600">
              <a:lnSpc>
                <a:spcPts val="1550"/>
              </a:lnSpc>
            </a:pPr>
            <a:endParaRPr lang="en-US"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sz="1600" b="1" dirty="0">
              <a:solidFill>
                <a:srgbClr val="FFFFFF"/>
              </a:solidFill>
              <a:latin typeface="EB Garamond" charset="0"/>
              <a:ea typeface="EB Garamond" charset="0"/>
              <a:cs typeface="EB Garamond" charset="0"/>
            </a:endParaRPr>
          </a:p>
        </p:txBody>
      </p:sp>
      <p:sp>
        <p:nvSpPr>
          <p:cNvPr id="1048605" name="object 6"/>
          <p:cNvSpPr txBox="1"/>
          <p:nvPr/>
        </p:nvSpPr>
        <p:spPr>
          <a:xfrm>
            <a:off x="236149" y="1657350"/>
            <a:ext cx="23665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09"/>
              </a:lnSpc>
              <a:spcBef>
                <a:spcPts val="0"/>
              </a:spcBef>
              <a:spcAft>
                <a:spcPts val="0"/>
              </a:spcAft>
            </a:pPr>
            <a:endParaRPr sz="1450" dirty="0">
              <a:solidFill>
                <a:srgbClr val="FFFFFF"/>
              </a:solidFill>
              <a:latin typeface="GOWLCV+Wingdings-Regular"/>
              <a:cs typeface="GOWLCV+Wingdings-Regular"/>
            </a:endParaRPr>
          </a:p>
        </p:txBody>
      </p:sp>
      <p:sp>
        <p:nvSpPr>
          <p:cNvPr id="1048606" name="object 7"/>
          <p:cNvSpPr txBox="1"/>
          <p:nvPr/>
        </p:nvSpPr>
        <p:spPr>
          <a:xfrm>
            <a:off x="472801" y="2244237"/>
            <a:ext cx="3921554" cy="10259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FSDDEH+TimesNewRomanPSMT"/>
              <a:cs typeface="FSDDEH+TimesNewRomanPSMT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 smtClean="0">
              <a:solidFill>
                <a:srgbClr val="FFFFFF"/>
              </a:solidFill>
              <a:latin typeface="FSDDEH+TimesNewRomanPSMT"/>
              <a:cs typeface="FSDDEH+TimesNewRomanPSMT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FSDDEH+TimesNewRomanPSMT"/>
              <a:cs typeface="FSDDEH+TimesNewRomanPSMT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Eras Bold ITC" pitchFamily="34" charset="0"/>
              <a:cs typeface="FSDDEH+TimesNewRomanPSMT"/>
            </a:endParaRPr>
          </a:p>
          <a:p>
            <a:pPr marL="35560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Eras Bold ITC" pitchFamily="34" charset="0"/>
                <a:cs typeface="FSDDEH+TimesNewRomanPSMT"/>
              </a:rPr>
              <a:t> </a:t>
            </a:r>
            <a:r>
              <a:rPr lang="en-US" sz="1400" dirty="0" smtClean="0">
                <a:solidFill>
                  <a:srgbClr val="FFFFFF"/>
                </a:solidFill>
                <a:latin typeface="Eras Bold ITC" pitchFamily="34" charset="0"/>
                <a:cs typeface="FSDDEH+TimesNewRomanPSMT"/>
              </a:rPr>
              <a:t>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38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89330" y="1896976"/>
            <a:ext cx="2722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https://github.com/Neeraj9047/Hosting-the-website-so-that-it-can-be-accessed-from-anywhere.git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285</Words>
  <Application>Microsoft Office PowerPoint</Application>
  <PresentationFormat>On-screen Show (16:9)</PresentationFormat>
  <Paragraphs>70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Arial</vt:lpstr>
      <vt:lpstr>Calibri</vt:lpstr>
      <vt:lpstr>TTEHOD+AgencyFB-Bold</vt:lpstr>
      <vt:lpstr>EB Garamond SemiBold</vt:lpstr>
      <vt:lpstr>EB Garamond ExtraBold</vt:lpstr>
      <vt:lpstr>EB Garamond</vt:lpstr>
      <vt:lpstr>Noto Sans Symbols</vt:lpstr>
      <vt:lpstr>DaunPenh</vt:lpstr>
      <vt:lpstr>FSDDEH+TimesNewRomanPSMT</vt:lpstr>
      <vt:lpstr>EB Garamond Medium</vt:lpstr>
      <vt:lpstr>Eras Bold ITC</vt:lpstr>
      <vt:lpstr>GOWLCV+Wingdings-Regular</vt:lpstr>
      <vt:lpstr>Public Sans</vt:lpstr>
      <vt:lpstr>Simple Light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2020PITIT197</cp:lastModifiedBy>
  <cp:revision>2</cp:revision>
  <dcterms:created xsi:type="dcterms:W3CDTF">2020-08-13T11:21:46Z</dcterms:created>
  <dcterms:modified xsi:type="dcterms:W3CDTF">2023-05-13T11:42:44Z</dcterms:modified>
</cp:coreProperties>
</file>